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5" r:id="rId1"/>
  </p:sldMasterIdLst>
  <p:notesMasterIdLst>
    <p:notesMasterId r:id="rId12"/>
  </p:notesMasterIdLst>
  <p:handoutMasterIdLst>
    <p:handoutMasterId r:id="rId13"/>
  </p:handoutMasterIdLst>
  <p:sldIdLst>
    <p:sldId id="263" r:id="rId2"/>
    <p:sldId id="259" r:id="rId3"/>
    <p:sldId id="264" r:id="rId4"/>
    <p:sldId id="267" r:id="rId5"/>
    <p:sldId id="265" r:id="rId6"/>
    <p:sldId id="266" r:id="rId7"/>
    <p:sldId id="269" r:id="rId8"/>
    <p:sldId id="270" r:id="rId9"/>
    <p:sldId id="260" r:id="rId10"/>
    <p:sldId id="262" r:id="rId11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7CB"/>
    <a:srgbClr val="B50900"/>
    <a:srgbClr val="7F1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>
      <p:cViewPr varScale="1">
        <p:scale>
          <a:sx n="114" d="100"/>
          <a:sy n="114" d="100"/>
        </p:scale>
        <p:origin x="14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281F20-647A-4FB0-BF9D-4AC74005CF51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254AD183-2901-40AF-B8FC-371B6FE498F0}">
      <dgm:prSet phldrT="[Text]"/>
      <dgm:spPr/>
      <dgm:t>
        <a:bodyPr/>
        <a:lstStyle/>
        <a:p>
          <a:r>
            <a:rPr lang="sv-SE" dirty="0"/>
            <a:t>Anmälan</a:t>
          </a:r>
        </a:p>
      </dgm:t>
    </dgm:pt>
    <dgm:pt modelId="{4EF2A1F8-DCB3-4554-9D72-9EC8B3810165}" type="parTrans" cxnId="{3D177209-21D7-42CD-8B50-9B7D00B0A895}">
      <dgm:prSet/>
      <dgm:spPr/>
      <dgm:t>
        <a:bodyPr/>
        <a:lstStyle/>
        <a:p>
          <a:endParaRPr lang="sv-SE"/>
        </a:p>
      </dgm:t>
    </dgm:pt>
    <dgm:pt modelId="{1C6973AC-A831-4DFA-B22C-1562917FB3EF}" type="sibTrans" cxnId="{3D177209-21D7-42CD-8B50-9B7D00B0A895}">
      <dgm:prSet/>
      <dgm:spPr/>
      <dgm:t>
        <a:bodyPr/>
        <a:lstStyle/>
        <a:p>
          <a:endParaRPr lang="sv-SE"/>
        </a:p>
      </dgm:t>
    </dgm:pt>
    <dgm:pt modelId="{F0C12B62-075B-4C63-B5E0-D1D6B83EDE40}">
      <dgm:prSet phldrT="[Text]"/>
      <dgm:spPr/>
      <dgm:t>
        <a:bodyPr/>
        <a:lstStyle/>
        <a:p>
          <a:r>
            <a:rPr lang="sv-SE" dirty="0"/>
            <a:t>Granskning/</a:t>
          </a:r>
          <a:br>
            <a:rPr lang="sv-SE" dirty="0"/>
          </a:br>
          <a:r>
            <a:rPr lang="sv-SE" dirty="0"/>
            <a:t>komplettering</a:t>
          </a:r>
        </a:p>
      </dgm:t>
    </dgm:pt>
    <dgm:pt modelId="{7FFE06F5-80E1-412A-83F7-6E6F14F397BD}" type="parTrans" cxnId="{84047244-177B-4E61-B7CE-534B6E088107}">
      <dgm:prSet/>
      <dgm:spPr/>
      <dgm:t>
        <a:bodyPr/>
        <a:lstStyle/>
        <a:p>
          <a:endParaRPr lang="sv-SE"/>
        </a:p>
      </dgm:t>
    </dgm:pt>
    <dgm:pt modelId="{68610FC8-CCE6-444C-9448-CF8B108E2C38}" type="sibTrans" cxnId="{84047244-177B-4E61-B7CE-534B6E088107}">
      <dgm:prSet/>
      <dgm:spPr/>
      <dgm:t>
        <a:bodyPr/>
        <a:lstStyle/>
        <a:p>
          <a:endParaRPr lang="sv-SE"/>
        </a:p>
      </dgm:t>
    </dgm:pt>
    <dgm:pt modelId="{CBCF6ABE-8777-40EC-B9F1-88FA4D2ADDD8}">
      <dgm:prSet phldrT="[Text]"/>
      <dgm:spPr/>
      <dgm:t>
        <a:bodyPr/>
        <a:lstStyle/>
        <a:p>
          <a:r>
            <a:rPr lang="sv-SE" dirty="0"/>
            <a:t>Beslut om startbesked</a:t>
          </a:r>
        </a:p>
      </dgm:t>
    </dgm:pt>
    <dgm:pt modelId="{37C794FA-8EA7-47E3-B39F-21251A2A9B3D}" type="parTrans" cxnId="{1F4F1D32-526A-4A03-AADB-6419A9CB86F6}">
      <dgm:prSet/>
      <dgm:spPr/>
      <dgm:t>
        <a:bodyPr/>
        <a:lstStyle/>
        <a:p>
          <a:endParaRPr lang="sv-SE"/>
        </a:p>
      </dgm:t>
    </dgm:pt>
    <dgm:pt modelId="{9AA9C70F-82B6-4094-853B-43E47EAAF38F}" type="sibTrans" cxnId="{1F4F1D32-526A-4A03-AADB-6419A9CB86F6}">
      <dgm:prSet/>
      <dgm:spPr/>
      <dgm:t>
        <a:bodyPr/>
        <a:lstStyle/>
        <a:p>
          <a:endParaRPr lang="sv-SE"/>
        </a:p>
      </dgm:t>
    </dgm:pt>
    <dgm:pt modelId="{E3DD05EA-0F93-49DD-9758-52CA74576D5B}">
      <dgm:prSet phldrT="[Text]"/>
      <dgm:spPr/>
      <dgm:t>
        <a:bodyPr/>
        <a:lstStyle/>
        <a:p>
          <a:r>
            <a:rPr lang="sv-SE" dirty="0"/>
            <a:t>Installationsbesiktning</a:t>
          </a:r>
        </a:p>
      </dgm:t>
    </dgm:pt>
    <dgm:pt modelId="{1FCFDAE4-6AFE-4052-A99A-2EC95ACC1E5D}" type="parTrans" cxnId="{1449C5D8-04B3-4AC9-BC66-78AB831B15DC}">
      <dgm:prSet/>
      <dgm:spPr/>
      <dgm:t>
        <a:bodyPr/>
        <a:lstStyle/>
        <a:p>
          <a:endParaRPr lang="sv-SE"/>
        </a:p>
      </dgm:t>
    </dgm:pt>
    <dgm:pt modelId="{31276DE2-0A67-416B-A398-ED7A6913D442}" type="sibTrans" cxnId="{1449C5D8-04B3-4AC9-BC66-78AB831B15DC}">
      <dgm:prSet/>
      <dgm:spPr/>
      <dgm:t>
        <a:bodyPr/>
        <a:lstStyle/>
        <a:p>
          <a:endParaRPr lang="sv-SE"/>
        </a:p>
      </dgm:t>
    </dgm:pt>
    <dgm:pt modelId="{4FD75600-59BE-4ECB-99E1-33C24A5EEBC2}">
      <dgm:prSet phldrT="[Text]"/>
      <dgm:spPr/>
      <dgm:t>
        <a:bodyPr/>
        <a:lstStyle/>
        <a:p>
          <a:r>
            <a:rPr lang="sv-SE" dirty="0"/>
            <a:t>Slutsamråd/verifiera kontrollplan</a:t>
          </a:r>
        </a:p>
      </dgm:t>
    </dgm:pt>
    <dgm:pt modelId="{0B8924F4-E21F-4B49-BC97-3B94F633C14B}" type="parTrans" cxnId="{9C7F32F7-73E6-4920-AC3A-7504385E430D}">
      <dgm:prSet/>
      <dgm:spPr/>
      <dgm:t>
        <a:bodyPr/>
        <a:lstStyle/>
        <a:p>
          <a:endParaRPr lang="sv-SE"/>
        </a:p>
      </dgm:t>
    </dgm:pt>
    <dgm:pt modelId="{7E464F6B-C923-4A8E-94A7-8446FA2C34EF}" type="sibTrans" cxnId="{9C7F32F7-73E6-4920-AC3A-7504385E430D}">
      <dgm:prSet/>
      <dgm:spPr/>
      <dgm:t>
        <a:bodyPr/>
        <a:lstStyle/>
        <a:p>
          <a:endParaRPr lang="sv-SE"/>
        </a:p>
      </dgm:t>
    </dgm:pt>
    <dgm:pt modelId="{1111E9C6-579C-42C1-BB9F-DEF88DA80245}">
      <dgm:prSet phldrT="[Text]"/>
      <dgm:spPr/>
      <dgm:t>
        <a:bodyPr/>
        <a:lstStyle/>
        <a:p>
          <a:r>
            <a:rPr lang="sv-SE" dirty="0"/>
            <a:t>Beslut om slutbesked</a:t>
          </a:r>
        </a:p>
      </dgm:t>
    </dgm:pt>
    <dgm:pt modelId="{CF8B85AA-9819-49A4-BC95-EBFC6EC08A41}" type="parTrans" cxnId="{CD685147-1417-4FE6-9570-A62CB051F147}">
      <dgm:prSet/>
      <dgm:spPr/>
      <dgm:t>
        <a:bodyPr/>
        <a:lstStyle/>
        <a:p>
          <a:endParaRPr lang="sv-SE"/>
        </a:p>
      </dgm:t>
    </dgm:pt>
    <dgm:pt modelId="{695C1306-E6FF-422D-AFA6-A8B42A6648B6}" type="sibTrans" cxnId="{CD685147-1417-4FE6-9570-A62CB051F147}">
      <dgm:prSet/>
      <dgm:spPr/>
      <dgm:t>
        <a:bodyPr/>
        <a:lstStyle/>
        <a:p>
          <a:endParaRPr lang="sv-SE" dirty="0"/>
        </a:p>
      </dgm:t>
    </dgm:pt>
    <dgm:pt modelId="{F923FD39-1F2D-4460-AD33-DCC5D3575FC6}" type="pres">
      <dgm:prSet presAssocID="{AB281F20-647A-4FB0-BF9D-4AC74005CF5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5E475B91-2DA9-4EF8-B2CE-9CCCC2D9C619}" type="pres">
      <dgm:prSet presAssocID="{254AD183-2901-40AF-B8FC-371B6FE498F0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478024B9-261B-40FD-8EC4-EFF976DCB01D}" type="pres">
      <dgm:prSet presAssocID="{1C6973AC-A831-4DFA-B22C-1562917FB3EF}" presName="sibTrans" presStyleLbl="sibTrans2D1" presStyleIdx="0" presStyleCnt="6"/>
      <dgm:spPr/>
      <dgm:t>
        <a:bodyPr/>
        <a:lstStyle/>
        <a:p>
          <a:endParaRPr lang="sv-SE"/>
        </a:p>
      </dgm:t>
    </dgm:pt>
    <dgm:pt modelId="{BBEE907B-5249-4A02-AD02-D887425003AD}" type="pres">
      <dgm:prSet presAssocID="{1C6973AC-A831-4DFA-B22C-1562917FB3EF}" presName="connectorText" presStyleLbl="sibTrans2D1" presStyleIdx="0" presStyleCnt="6"/>
      <dgm:spPr/>
      <dgm:t>
        <a:bodyPr/>
        <a:lstStyle/>
        <a:p>
          <a:endParaRPr lang="sv-SE"/>
        </a:p>
      </dgm:t>
    </dgm:pt>
    <dgm:pt modelId="{2A898983-F315-42CE-B76E-A18E3C00014A}" type="pres">
      <dgm:prSet presAssocID="{F0C12B62-075B-4C63-B5E0-D1D6B83EDE40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2F44742-5A9E-45B1-A5B3-02E04ED31E00}" type="pres">
      <dgm:prSet presAssocID="{68610FC8-CCE6-444C-9448-CF8B108E2C38}" presName="sibTrans" presStyleLbl="sibTrans2D1" presStyleIdx="1" presStyleCnt="6"/>
      <dgm:spPr/>
      <dgm:t>
        <a:bodyPr/>
        <a:lstStyle/>
        <a:p>
          <a:endParaRPr lang="sv-SE"/>
        </a:p>
      </dgm:t>
    </dgm:pt>
    <dgm:pt modelId="{92546AB0-CEB7-4FB2-BF38-D2899B991C36}" type="pres">
      <dgm:prSet presAssocID="{68610FC8-CCE6-444C-9448-CF8B108E2C38}" presName="connectorText" presStyleLbl="sibTrans2D1" presStyleIdx="1" presStyleCnt="6"/>
      <dgm:spPr/>
      <dgm:t>
        <a:bodyPr/>
        <a:lstStyle/>
        <a:p>
          <a:endParaRPr lang="sv-SE"/>
        </a:p>
      </dgm:t>
    </dgm:pt>
    <dgm:pt modelId="{D60D25FE-785F-40BB-B5B8-202D40349B91}" type="pres">
      <dgm:prSet presAssocID="{CBCF6ABE-8777-40EC-B9F1-88FA4D2ADDD8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3E0EB90-E868-4517-8A17-299CA882032D}" type="pres">
      <dgm:prSet presAssocID="{9AA9C70F-82B6-4094-853B-43E47EAAF38F}" presName="sibTrans" presStyleLbl="sibTrans2D1" presStyleIdx="2" presStyleCnt="6"/>
      <dgm:spPr/>
      <dgm:t>
        <a:bodyPr/>
        <a:lstStyle/>
        <a:p>
          <a:endParaRPr lang="sv-SE"/>
        </a:p>
      </dgm:t>
    </dgm:pt>
    <dgm:pt modelId="{AA1324DF-9437-4452-A725-15D1D69E3E97}" type="pres">
      <dgm:prSet presAssocID="{9AA9C70F-82B6-4094-853B-43E47EAAF38F}" presName="connectorText" presStyleLbl="sibTrans2D1" presStyleIdx="2" presStyleCnt="6"/>
      <dgm:spPr/>
      <dgm:t>
        <a:bodyPr/>
        <a:lstStyle/>
        <a:p>
          <a:endParaRPr lang="sv-SE"/>
        </a:p>
      </dgm:t>
    </dgm:pt>
    <dgm:pt modelId="{B6141F10-7FD9-434B-B315-3291D796F460}" type="pres">
      <dgm:prSet presAssocID="{E3DD05EA-0F93-49DD-9758-52CA74576D5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96D5F980-D702-4367-A945-607FB85A5E2B}" type="pres">
      <dgm:prSet presAssocID="{31276DE2-0A67-416B-A398-ED7A6913D442}" presName="sibTrans" presStyleLbl="sibTrans2D1" presStyleIdx="3" presStyleCnt="6"/>
      <dgm:spPr/>
      <dgm:t>
        <a:bodyPr/>
        <a:lstStyle/>
        <a:p>
          <a:endParaRPr lang="sv-SE"/>
        </a:p>
      </dgm:t>
    </dgm:pt>
    <dgm:pt modelId="{64EF1EBC-CA15-4B79-964C-119BBDCD7B3C}" type="pres">
      <dgm:prSet presAssocID="{31276DE2-0A67-416B-A398-ED7A6913D442}" presName="connectorText" presStyleLbl="sibTrans2D1" presStyleIdx="3" presStyleCnt="6"/>
      <dgm:spPr/>
      <dgm:t>
        <a:bodyPr/>
        <a:lstStyle/>
        <a:p>
          <a:endParaRPr lang="sv-SE"/>
        </a:p>
      </dgm:t>
    </dgm:pt>
    <dgm:pt modelId="{A1E45BE9-7686-4BDF-B57F-054504B9330D}" type="pres">
      <dgm:prSet presAssocID="{4FD75600-59BE-4ECB-99E1-33C24A5EEBC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3C181E58-C6EA-4F08-B5B4-AEC1F35F2329}" type="pres">
      <dgm:prSet presAssocID="{7E464F6B-C923-4A8E-94A7-8446FA2C34EF}" presName="sibTrans" presStyleLbl="sibTrans2D1" presStyleIdx="4" presStyleCnt="6" custAng="0" custLinFactNeighborX="-17228" custLinFactNeighborY="-2229"/>
      <dgm:spPr/>
      <dgm:t>
        <a:bodyPr/>
        <a:lstStyle/>
        <a:p>
          <a:endParaRPr lang="sv-SE"/>
        </a:p>
      </dgm:t>
    </dgm:pt>
    <dgm:pt modelId="{C8712DCC-9313-4AB2-AB82-236337018BF9}" type="pres">
      <dgm:prSet presAssocID="{7E464F6B-C923-4A8E-94A7-8446FA2C34EF}" presName="connectorText" presStyleLbl="sibTrans2D1" presStyleIdx="4" presStyleCnt="6"/>
      <dgm:spPr/>
      <dgm:t>
        <a:bodyPr/>
        <a:lstStyle/>
        <a:p>
          <a:endParaRPr lang="sv-SE"/>
        </a:p>
      </dgm:t>
    </dgm:pt>
    <dgm:pt modelId="{39348E02-E094-4353-A16A-9B2981688337}" type="pres">
      <dgm:prSet presAssocID="{1111E9C6-579C-42C1-BB9F-DEF88DA80245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6F3AF01D-9100-44C8-90D3-6A8B849848D2}" type="pres">
      <dgm:prSet presAssocID="{695C1306-E6FF-422D-AFA6-A8B42A6648B6}" presName="sibTrans" presStyleLbl="sibTrans2D1" presStyleIdx="5" presStyleCnt="6" custAng="2991033" custLinFactY="64316" custLinFactNeighborX="28506" custLinFactNeighborY="100000"/>
      <dgm:spPr/>
      <dgm:t>
        <a:bodyPr/>
        <a:lstStyle/>
        <a:p>
          <a:endParaRPr lang="sv-SE"/>
        </a:p>
      </dgm:t>
    </dgm:pt>
    <dgm:pt modelId="{9FB1BBCD-56B8-4AD3-9D72-CEB9C1DD0B92}" type="pres">
      <dgm:prSet presAssocID="{695C1306-E6FF-422D-AFA6-A8B42A6648B6}" presName="connectorText" presStyleLbl="sibTrans2D1" presStyleIdx="5" presStyleCnt="6"/>
      <dgm:spPr/>
      <dgm:t>
        <a:bodyPr/>
        <a:lstStyle/>
        <a:p>
          <a:endParaRPr lang="sv-SE"/>
        </a:p>
      </dgm:t>
    </dgm:pt>
  </dgm:ptLst>
  <dgm:cxnLst>
    <dgm:cxn modelId="{84047244-177B-4E61-B7CE-534B6E088107}" srcId="{AB281F20-647A-4FB0-BF9D-4AC74005CF51}" destId="{F0C12B62-075B-4C63-B5E0-D1D6B83EDE40}" srcOrd="1" destOrd="0" parTransId="{7FFE06F5-80E1-412A-83F7-6E6F14F397BD}" sibTransId="{68610FC8-CCE6-444C-9448-CF8B108E2C38}"/>
    <dgm:cxn modelId="{08E9BA48-C756-44B5-A114-FD24A91C7C89}" type="presOf" srcId="{E3DD05EA-0F93-49DD-9758-52CA74576D5B}" destId="{B6141F10-7FD9-434B-B315-3291D796F460}" srcOrd="0" destOrd="0" presId="urn:microsoft.com/office/officeart/2005/8/layout/cycle2"/>
    <dgm:cxn modelId="{2AFC2EA3-4C88-4FD2-AED3-F89CBEF20314}" type="presOf" srcId="{1C6973AC-A831-4DFA-B22C-1562917FB3EF}" destId="{478024B9-261B-40FD-8EC4-EFF976DCB01D}" srcOrd="0" destOrd="0" presId="urn:microsoft.com/office/officeart/2005/8/layout/cycle2"/>
    <dgm:cxn modelId="{CFC9F554-4E5C-46F5-A5AB-898AD2BE6355}" type="presOf" srcId="{695C1306-E6FF-422D-AFA6-A8B42A6648B6}" destId="{9FB1BBCD-56B8-4AD3-9D72-CEB9C1DD0B92}" srcOrd="1" destOrd="0" presId="urn:microsoft.com/office/officeart/2005/8/layout/cycle2"/>
    <dgm:cxn modelId="{6BD68F08-FF36-4AA7-B100-3C3B14B1B080}" type="presOf" srcId="{9AA9C70F-82B6-4094-853B-43E47EAAF38F}" destId="{D3E0EB90-E868-4517-8A17-299CA882032D}" srcOrd="0" destOrd="0" presId="urn:microsoft.com/office/officeart/2005/8/layout/cycle2"/>
    <dgm:cxn modelId="{FBF45BC2-74C7-4360-B985-5DCC4021D71B}" type="presOf" srcId="{F0C12B62-075B-4C63-B5E0-D1D6B83EDE40}" destId="{2A898983-F315-42CE-B76E-A18E3C00014A}" srcOrd="0" destOrd="0" presId="urn:microsoft.com/office/officeart/2005/8/layout/cycle2"/>
    <dgm:cxn modelId="{F62329D1-FE68-4D4E-B073-269DDFD9BE56}" type="presOf" srcId="{68610FC8-CCE6-444C-9448-CF8B108E2C38}" destId="{52F44742-5A9E-45B1-A5B3-02E04ED31E00}" srcOrd="0" destOrd="0" presId="urn:microsoft.com/office/officeart/2005/8/layout/cycle2"/>
    <dgm:cxn modelId="{AAD73BB4-E7B7-486F-9121-B48F17A61218}" type="presOf" srcId="{CBCF6ABE-8777-40EC-B9F1-88FA4D2ADDD8}" destId="{D60D25FE-785F-40BB-B5B8-202D40349B91}" srcOrd="0" destOrd="0" presId="urn:microsoft.com/office/officeart/2005/8/layout/cycle2"/>
    <dgm:cxn modelId="{F6C74930-FC7C-468C-897A-182FFD0BB600}" type="presOf" srcId="{1111E9C6-579C-42C1-BB9F-DEF88DA80245}" destId="{39348E02-E094-4353-A16A-9B2981688337}" srcOrd="0" destOrd="0" presId="urn:microsoft.com/office/officeart/2005/8/layout/cycle2"/>
    <dgm:cxn modelId="{1F4FADC9-8130-4A18-949F-7AD019DA3692}" type="presOf" srcId="{7E464F6B-C923-4A8E-94A7-8446FA2C34EF}" destId="{C8712DCC-9313-4AB2-AB82-236337018BF9}" srcOrd="1" destOrd="0" presId="urn:microsoft.com/office/officeart/2005/8/layout/cycle2"/>
    <dgm:cxn modelId="{EAA0EDCC-BCE9-4116-973C-6AF8600BC109}" type="presOf" srcId="{68610FC8-CCE6-444C-9448-CF8B108E2C38}" destId="{92546AB0-CEB7-4FB2-BF38-D2899B991C36}" srcOrd="1" destOrd="0" presId="urn:microsoft.com/office/officeart/2005/8/layout/cycle2"/>
    <dgm:cxn modelId="{DB048C75-D84A-4704-AD9F-67FA1C865618}" type="presOf" srcId="{9AA9C70F-82B6-4094-853B-43E47EAAF38F}" destId="{AA1324DF-9437-4452-A725-15D1D69E3E97}" srcOrd="1" destOrd="0" presId="urn:microsoft.com/office/officeart/2005/8/layout/cycle2"/>
    <dgm:cxn modelId="{B5D4E5D6-D364-4E58-9223-B9947A90C964}" type="presOf" srcId="{AB281F20-647A-4FB0-BF9D-4AC74005CF51}" destId="{F923FD39-1F2D-4460-AD33-DCC5D3575FC6}" srcOrd="0" destOrd="0" presId="urn:microsoft.com/office/officeart/2005/8/layout/cycle2"/>
    <dgm:cxn modelId="{9C7F32F7-73E6-4920-AC3A-7504385E430D}" srcId="{AB281F20-647A-4FB0-BF9D-4AC74005CF51}" destId="{4FD75600-59BE-4ECB-99E1-33C24A5EEBC2}" srcOrd="4" destOrd="0" parTransId="{0B8924F4-E21F-4B49-BC97-3B94F633C14B}" sibTransId="{7E464F6B-C923-4A8E-94A7-8446FA2C34EF}"/>
    <dgm:cxn modelId="{33058A17-5144-4465-8257-D094BFBA79D5}" type="presOf" srcId="{254AD183-2901-40AF-B8FC-371B6FE498F0}" destId="{5E475B91-2DA9-4EF8-B2CE-9CCCC2D9C619}" srcOrd="0" destOrd="0" presId="urn:microsoft.com/office/officeart/2005/8/layout/cycle2"/>
    <dgm:cxn modelId="{25D6C937-33DC-44C1-8FAA-02993B26FDF2}" type="presOf" srcId="{31276DE2-0A67-416B-A398-ED7A6913D442}" destId="{64EF1EBC-CA15-4B79-964C-119BBDCD7B3C}" srcOrd="1" destOrd="0" presId="urn:microsoft.com/office/officeart/2005/8/layout/cycle2"/>
    <dgm:cxn modelId="{1449C5D8-04B3-4AC9-BC66-78AB831B15DC}" srcId="{AB281F20-647A-4FB0-BF9D-4AC74005CF51}" destId="{E3DD05EA-0F93-49DD-9758-52CA74576D5B}" srcOrd="3" destOrd="0" parTransId="{1FCFDAE4-6AFE-4052-A99A-2EC95ACC1E5D}" sibTransId="{31276DE2-0A67-416B-A398-ED7A6913D442}"/>
    <dgm:cxn modelId="{908D328E-F3F9-4178-B1F2-9175233084DD}" type="presOf" srcId="{1C6973AC-A831-4DFA-B22C-1562917FB3EF}" destId="{BBEE907B-5249-4A02-AD02-D887425003AD}" srcOrd="1" destOrd="0" presId="urn:microsoft.com/office/officeart/2005/8/layout/cycle2"/>
    <dgm:cxn modelId="{21E141D9-DC1A-47C3-930B-AF65C086C927}" type="presOf" srcId="{31276DE2-0A67-416B-A398-ED7A6913D442}" destId="{96D5F980-D702-4367-A945-607FB85A5E2B}" srcOrd="0" destOrd="0" presId="urn:microsoft.com/office/officeart/2005/8/layout/cycle2"/>
    <dgm:cxn modelId="{65D45F3F-A328-4252-B4EE-3AB4E8AEA427}" type="presOf" srcId="{4FD75600-59BE-4ECB-99E1-33C24A5EEBC2}" destId="{A1E45BE9-7686-4BDF-B57F-054504B9330D}" srcOrd="0" destOrd="0" presId="urn:microsoft.com/office/officeart/2005/8/layout/cycle2"/>
    <dgm:cxn modelId="{3F92D0A3-1477-4B5F-9DFF-E4144D86E595}" type="presOf" srcId="{7E464F6B-C923-4A8E-94A7-8446FA2C34EF}" destId="{3C181E58-C6EA-4F08-B5B4-AEC1F35F2329}" srcOrd="0" destOrd="0" presId="urn:microsoft.com/office/officeart/2005/8/layout/cycle2"/>
    <dgm:cxn modelId="{CD685147-1417-4FE6-9570-A62CB051F147}" srcId="{AB281F20-647A-4FB0-BF9D-4AC74005CF51}" destId="{1111E9C6-579C-42C1-BB9F-DEF88DA80245}" srcOrd="5" destOrd="0" parTransId="{CF8B85AA-9819-49A4-BC95-EBFC6EC08A41}" sibTransId="{695C1306-E6FF-422D-AFA6-A8B42A6648B6}"/>
    <dgm:cxn modelId="{53F2DE1F-416A-4721-90F7-BC9497D27135}" type="presOf" srcId="{695C1306-E6FF-422D-AFA6-A8B42A6648B6}" destId="{6F3AF01D-9100-44C8-90D3-6A8B849848D2}" srcOrd="0" destOrd="0" presId="urn:microsoft.com/office/officeart/2005/8/layout/cycle2"/>
    <dgm:cxn modelId="{1F4F1D32-526A-4A03-AADB-6419A9CB86F6}" srcId="{AB281F20-647A-4FB0-BF9D-4AC74005CF51}" destId="{CBCF6ABE-8777-40EC-B9F1-88FA4D2ADDD8}" srcOrd="2" destOrd="0" parTransId="{37C794FA-8EA7-47E3-B39F-21251A2A9B3D}" sibTransId="{9AA9C70F-82B6-4094-853B-43E47EAAF38F}"/>
    <dgm:cxn modelId="{3D177209-21D7-42CD-8B50-9B7D00B0A895}" srcId="{AB281F20-647A-4FB0-BF9D-4AC74005CF51}" destId="{254AD183-2901-40AF-B8FC-371B6FE498F0}" srcOrd="0" destOrd="0" parTransId="{4EF2A1F8-DCB3-4554-9D72-9EC8B3810165}" sibTransId="{1C6973AC-A831-4DFA-B22C-1562917FB3EF}"/>
    <dgm:cxn modelId="{028A23E8-66E8-459A-ADED-C9AD21583521}" type="presParOf" srcId="{F923FD39-1F2D-4460-AD33-DCC5D3575FC6}" destId="{5E475B91-2DA9-4EF8-B2CE-9CCCC2D9C619}" srcOrd="0" destOrd="0" presId="urn:microsoft.com/office/officeart/2005/8/layout/cycle2"/>
    <dgm:cxn modelId="{95C40121-F8B1-4066-895B-291C068A7A63}" type="presParOf" srcId="{F923FD39-1F2D-4460-AD33-DCC5D3575FC6}" destId="{478024B9-261B-40FD-8EC4-EFF976DCB01D}" srcOrd="1" destOrd="0" presId="urn:microsoft.com/office/officeart/2005/8/layout/cycle2"/>
    <dgm:cxn modelId="{993CE6F4-F5F3-4F4E-B88C-DB1922FB1FAB}" type="presParOf" srcId="{478024B9-261B-40FD-8EC4-EFF976DCB01D}" destId="{BBEE907B-5249-4A02-AD02-D887425003AD}" srcOrd="0" destOrd="0" presId="urn:microsoft.com/office/officeart/2005/8/layout/cycle2"/>
    <dgm:cxn modelId="{D5E6A1A5-C1DB-453C-9E07-6338C274B9BF}" type="presParOf" srcId="{F923FD39-1F2D-4460-AD33-DCC5D3575FC6}" destId="{2A898983-F315-42CE-B76E-A18E3C00014A}" srcOrd="2" destOrd="0" presId="urn:microsoft.com/office/officeart/2005/8/layout/cycle2"/>
    <dgm:cxn modelId="{79CB284D-B2EE-43D4-B7C1-88CFF3E28065}" type="presParOf" srcId="{F923FD39-1F2D-4460-AD33-DCC5D3575FC6}" destId="{52F44742-5A9E-45B1-A5B3-02E04ED31E00}" srcOrd="3" destOrd="0" presId="urn:microsoft.com/office/officeart/2005/8/layout/cycle2"/>
    <dgm:cxn modelId="{83C19892-BE4F-492B-B953-206A198E79CB}" type="presParOf" srcId="{52F44742-5A9E-45B1-A5B3-02E04ED31E00}" destId="{92546AB0-CEB7-4FB2-BF38-D2899B991C36}" srcOrd="0" destOrd="0" presId="urn:microsoft.com/office/officeart/2005/8/layout/cycle2"/>
    <dgm:cxn modelId="{F014C727-65D0-43F3-BA0E-8D5FFF12F9F6}" type="presParOf" srcId="{F923FD39-1F2D-4460-AD33-DCC5D3575FC6}" destId="{D60D25FE-785F-40BB-B5B8-202D40349B91}" srcOrd="4" destOrd="0" presId="urn:microsoft.com/office/officeart/2005/8/layout/cycle2"/>
    <dgm:cxn modelId="{E88F5E44-7A2B-4D5A-8DCD-3A6A5F1A1BDE}" type="presParOf" srcId="{F923FD39-1F2D-4460-AD33-DCC5D3575FC6}" destId="{D3E0EB90-E868-4517-8A17-299CA882032D}" srcOrd="5" destOrd="0" presId="urn:microsoft.com/office/officeart/2005/8/layout/cycle2"/>
    <dgm:cxn modelId="{6A2FE0FA-7F63-494A-9EC0-0F70731DA7CD}" type="presParOf" srcId="{D3E0EB90-E868-4517-8A17-299CA882032D}" destId="{AA1324DF-9437-4452-A725-15D1D69E3E97}" srcOrd="0" destOrd="0" presId="urn:microsoft.com/office/officeart/2005/8/layout/cycle2"/>
    <dgm:cxn modelId="{2F76D040-3909-42A7-A3AE-BB9E7A291CF6}" type="presParOf" srcId="{F923FD39-1F2D-4460-AD33-DCC5D3575FC6}" destId="{B6141F10-7FD9-434B-B315-3291D796F460}" srcOrd="6" destOrd="0" presId="urn:microsoft.com/office/officeart/2005/8/layout/cycle2"/>
    <dgm:cxn modelId="{68F2E646-8EC2-4E2D-A54A-33F407D2FE13}" type="presParOf" srcId="{F923FD39-1F2D-4460-AD33-DCC5D3575FC6}" destId="{96D5F980-D702-4367-A945-607FB85A5E2B}" srcOrd="7" destOrd="0" presId="urn:microsoft.com/office/officeart/2005/8/layout/cycle2"/>
    <dgm:cxn modelId="{0C4339FF-396D-4FE1-A5C3-477A518DABDB}" type="presParOf" srcId="{96D5F980-D702-4367-A945-607FB85A5E2B}" destId="{64EF1EBC-CA15-4B79-964C-119BBDCD7B3C}" srcOrd="0" destOrd="0" presId="urn:microsoft.com/office/officeart/2005/8/layout/cycle2"/>
    <dgm:cxn modelId="{F0DC5A72-C565-4A7D-957B-D2B8F19A6057}" type="presParOf" srcId="{F923FD39-1F2D-4460-AD33-DCC5D3575FC6}" destId="{A1E45BE9-7686-4BDF-B57F-054504B9330D}" srcOrd="8" destOrd="0" presId="urn:microsoft.com/office/officeart/2005/8/layout/cycle2"/>
    <dgm:cxn modelId="{4B10A0A3-74BB-4982-9CD2-3401F97D538E}" type="presParOf" srcId="{F923FD39-1F2D-4460-AD33-DCC5D3575FC6}" destId="{3C181E58-C6EA-4F08-B5B4-AEC1F35F2329}" srcOrd="9" destOrd="0" presId="urn:microsoft.com/office/officeart/2005/8/layout/cycle2"/>
    <dgm:cxn modelId="{8333B2C0-6F54-4A79-8C77-EC1598153FD5}" type="presParOf" srcId="{3C181E58-C6EA-4F08-B5B4-AEC1F35F2329}" destId="{C8712DCC-9313-4AB2-AB82-236337018BF9}" srcOrd="0" destOrd="0" presId="urn:microsoft.com/office/officeart/2005/8/layout/cycle2"/>
    <dgm:cxn modelId="{98D35F1A-AC7F-4941-9FB6-98A80FE8AE0A}" type="presParOf" srcId="{F923FD39-1F2D-4460-AD33-DCC5D3575FC6}" destId="{39348E02-E094-4353-A16A-9B2981688337}" srcOrd="10" destOrd="0" presId="urn:microsoft.com/office/officeart/2005/8/layout/cycle2"/>
    <dgm:cxn modelId="{9260EC1D-CD75-48BC-B97C-73AAEC08D05A}" type="presParOf" srcId="{F923FD39-1F2D-4460-AD33-DCC5D3575FC6}" destId="{6F3AF01D-9100-44C8-90D3-6A8B849848D2}" srcOrd="11" destOrd="0" presId="urn:microsoft.com/office/officeart/2005/8/layout/cycle2"/>
    <dgm:cxn modelId="{B8137FA7-63BB-4239-89AA-6D96E8C98A4B}" type="presParOf" srcId="{6F3AF01D-9100-44C8-90D3-6A8B849848D2}" destId="{9FB1BBCD-56B8-4AD3-9D72-CEB9C1DD0B92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475B91-2DA9-4EF8-B2CE-9CCCC2D9C619}">
      <dsp:nvSpPr>
        <dsp:cNvPr id="0" name=""/>
        <dsp:cNvSpPr/>
      </dsp:nvSpPr>
      <dsp:spPr>
        <a:xfrm>
          <a:off x="3793306" y="1326"/>
          <a:ext cx="1558403" cy="15584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800" kern="1200" dirty="0"/>
            <a:t>Anmälan</a:t>
          </a:r>
        </a:p>
      </dsp:txBody>
      <dsp:txXfrm>
        <a:off x="4021529" y="229549"/>
        <a:ext cx="1101957" cy="1101957"/>
      </dsp:txXfrm>
    </dsp:sp>
    <dsp:sp modelId="{478024B9-261B-40FD-8EC4-EFF976DCB01D}">
      <dsp:nvSpPr>
        <dsp:cNvPr id="0" name=""/>
        <dsp:cNvSpPr/>
      </dsp:nvSpPr>
      <dsp:spPr>
        <a:xfrm rot="1800000">
          <a:off x="5368835" y="1097238"/>
          <a:ext cx="415456" cy="5259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600" kern="1200"/>
        </a:p>
      </dsp:txBody>
      <dsp:txXfrm>
        <a:off x="5377184" y="1171271"/>
        <a:ext cx="290819" cy="315577"/>
      </dsp:txXfrm>
    </dsp:sp>
    <dsp:sp modelId="{2A898983-F315-42CE-B76E-A18E3C00014A}">
      <dsp:nvSpPr>
        <dsp:cNvPr id="0" name=""/>
        <dsp:cNvSpPr/>
      </dsp:nvSpPr>
      <dsp:spPr>
        <a:xfrm>
          <a:off x="5821782" y="1172467"/>
          <a:ext cx="1558403" cy="15584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800" kern="1200" dirty="0"/>
            <a:t>Granskning/</a:t>
          </a:r>
          <a:br>
            <a:rPr lang="sv-SE" sz="800" kern="1200" dirty="0"/>
          </a:br>
          <a:r>
            <a:rPr lang="sv-SE" sz="800" kern="1200" dirty="0"/>
            <a:t>komplettering</a:t>
          </a:r>
        </a:p>
      </dsp:txBody>
      <dsp:txXfrm>
        <a:off x="6050005" y="1400690"/>
        <a:ext cx="1101957" cy="1101957"/>
      </dsp:txXfrm>
    </dsp:sp>
    <dsp:sp modelId="{52F44742-5A9E-45B1-A5B3-02E04ED31E00}">
      <dsp:nvSpPr>
        <dsp:cNvPr id="0" name=""/>
        <dsp:cNvSpPr/>
      </dsp:nvSpPr>
      <dsp:spPr>
        <a:xfrm rot="5400000">
          <a:off x="6393256" y="2848072"/>
          <a:ext cx="415456" cy="5259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600" kern="1200"/>
        </a:p>
      </dsp:txBody>
      <dsp:txXfrm>
        <a:off x="6455575" y="2890946"/>
        <a:ext cx="290819" cy="315577"/>
      </dsp:txXfrm>
    </dsp:sp>
    <dsp:sp modelId="{D60D25FE-785F-40BB-B5B8-202D40349B91}">
      <dsp:nvSpPr>
        <dsp:cNvPr id="0" name=""/>
        <dsp:cNvSpPr/>
      </dsp:nvSpPr>
      <dsp:spPr>
        <a:xfrm>
          <a:off x="5821782" y="3514750"/>
          <a:ext cx="1558403" cy="15584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800" kern="1200" dirty="0"/>
            <a:t>Beslut om startbesked</a:t>
          </a:r>
        </a:p>
      </dsp:txBody>
      <dsp:txXfrm>
        <a:off x="6050005" y="3742973"/>
        <a:ext cx="1101957" cy="1101957"/>
      </dsp:txXfrm>
    </dsp:sp>
    <dsp:sp modelId="{D3E0EB90-E868-4517-8A17-299CA882032D}">
      <dsp:nvSpPr>
        <dsp:cNvPr id="0" name=""/>
        <dsp:cNvSpPr/>
      </dsp:nvSpPr>
      <dsp:spPr>
        <a:xfrm rot="9000000">
          <a:off x="5389201" y="4610663"/>
          <a:ext cx="415456" cy="5259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600" kern="1200"/>
        </a:p>
      </dsp:txBody>
      <dsp:txXfrm rot="10800000">
        <a:off x="5505489" y="4684696"/>
        <a:ext cx="290819" cy="315577"/>
      </dsp:txXfrm>
    </dsp:sp>
    <dsp:sp modelId="{B6141F10-7FD9-434B-B315-3291D796F460}">
      <dsp:nvSpPr>
        <dsp:cNvPr id="0" name=""/>
        <dsp:cNvSpPr/>
      </dsp:nvSpPr>
      <dsp:spPr>
        <a:xfrm>
          <a:off x="3793306" y="4685892"/>
          <a:ext cx="1558403" cy="15584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800" kern="1200" dirty="0"/>
            <a:t>Installationsbesiktning</a:t>
          </a:r>
        </a:p>
      </dsp:txBody>
      <dsp:txXfrm>
        <a:off x="4021529" y="4914115"/>
        <a:ext cx="1101957" cy="1101957"/>
      </dsp:txXfrm>
    </dsp:sp>
    <dsp:sp modelId="{96D5F980-D702-4367-A945-607FB85A5E2B}">
      <dsp:nvSpPr>
        <dsp:cNvPr id="0" name=""/>
        <dsp:cNvSpPr/>
      </dsp:nvSpPr>
      <dsp:spPr>
        <a:xfrm rot="12600000">
          <a:off x="3360724" y="4622421"/>
          <a:ext cx="415456" cy="5259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600" kern="1200"/>
        </a:p>
      </dsp:txBody>
      <dsp:txXfrm rot="10800000">
        <a:off x="3477012" y="4758772"/>
        <a:ext cx="290819" cy="315577"/>
      </dsp:txXfrm>
    </dsp:sp>
    <dsp:sp modelId="{A1E45BE9-7686-4BDF-B57F-054504B9330D}">
      <dsp:nvSpPr>
        <dsp:cNvPr id="0" name=""/>
        <dsp:cNvSpPr/>
      </dsp:nvSpPr>
      <dsp:spPr>
        <a:xfrm>
          <a:off x="1764829" y="3514750"/>
          <a:ext cx="1558403" cy="15584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800" kern="1200" dirty="0"/>
            <a:t>Slutsamråd/verifiera kontrollplan</a:t>
          </a:r>
        </a:p>
      </dsp:txBody>
      <dsp:txXfrm>
        <a:off x="1993052" y="3742973"/>
        <a:ext cx="1101957" cy="1101957"/>
      </dsp:txXfrm>
    </dsp:sp>
    <dsp:sp modelId="{3C181E58-C6EA-4F08-B5B4-AEC1F35F2329}">
      <dsp:nvSpPr>
        <dsp:cNvPr id="0" name=""/>
        <dsp:cNvSpPr/>
      </dsp:nvSpPr>
      <dsp:spPr>
        <a:xfrm rot="16200000">
          <a:off x="2264728" y="2859864"/>
          <a:ext cx="415456" cy="5259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600" kern="1200"/>
        </a:p>
      </dsp:txBody>
      <dsp:txXfrm>
        <a:off x="2327047" y="3027375"/>
        <a:ext cx="290819" cy="315577"/>
      </dsp:txXfrm>
    </dsp:sp>
    <dsp:sp modelId="{39348E02-E094-4353-A16A-9B2981688337}">
      <dsp:nvSpPr>
        <dsp:cNvPr id="0" name=""/>
        <dsp:cNvSpPr/>
      </dsp:nvSpPr>
      <dsp:spPr>
        <a:xfrm>
          <a:off x="1764829" y="1172467"/>
          <a:ext cx="1558403" cy="15584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800" kern="1200" dirty="0"/>
            <a:t>Beslut om slutbesked</a:t>
          </a:r>
        </a:p>
      </dsp:txBody>
      <dsp:txXfrm>
        <a:off x="1993052" y="1400690"/>
        <a:ext cx="1101957" cy="1101957"/>
      </dsp:txXfrm>
    </dsp:sp>
    <dsp:sp modelId="{6F3AF01D-9100-44C8-90D3-6A8B849848D2}">
      <dsp:nvSpPr>
        <dsp:cNvPr id="0" name=""/>
        <dsp:cNvSpPr/>
      </dsp:nvSpPr>
      <dsp:spPr>
        <a:xfrm rot="1191033">
          <a:off x="3458788" y="1973235"/>
          <a:ext cx="415456" cy="5259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600" kern="1200" dirty="0"/>
        </a:p>
      </dsp:txBody>
      <dsp:txXfrm>
        <a:off x="3462491" y="2057266"/>
        <a:ext cx="290819" cy="3155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E7D31F-F7D2-4536-A6EE-3F8B3EA6D0FA}" type="datetimeFigureOut">
              <a:rPr lang="sv-SE" smtClean="0"/>
              <a:t>2025-09-24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1D645D-D51E-4DB3-9003-9906CBC688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94801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471DB-B463-4138-B557-DDCEE6EA1C90}" type="datetimeFigureOut">
              <a:rPr lang="sv-SE" smtClean="0"/>
              <a:pPr/>
              <a:t>2025-09-24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8D18B-DEA0-4FA7-9201-3F2DF621C67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8579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79217"/>
            <a:ext cx="1797968" cy="126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013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8C782-2B85-427F-87EE-2B562690B968}" type="datetime1">
              <a:rPr lang="sv-SE" smtClean="0"/>
              <a:pPr/>
              <a:t>2025-09-24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78305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8C782-2B85-427F-87EE-2B562690B968}" type="datetime1">
              <a:rPr lang="sv-SE" smtClean="0"/>
              <a:pPr/>
              <a:t>2025-09-24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23242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4000" cy="537321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sv-SE" dirty="0"/>
              <a:t>Klicka på ikonen för att infoga en bild.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000" y="5661248"/>
            <a:ext cx="1368000" cy="96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729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ista sida -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 8"/>
          <p:cNvGrpSpPr/>
          <p:nvPr userDrawn="1"/>
        </p:nvGrpSpPr>
        <p:grpSpPr>
          <a:xfrm>
            <a:off x="0" y="-43961"/>
            <a:ext cx="9144000" cy="5301208"/>
            <a:chOff x="0" y="0"/>
            <a:chExt cx="9144000" cy="5301208"/>
          </a:xfrm>
        </p:grpSpPr>
        <p:sp>
          <p:nvSpPr>
            <p:cNvPr id="2" name="Rektangel 1"/>
            <p:cNvSpPr/>
            <p:nvPr userDrawn="1"/>
          </p:nvSpPr>
          <p:spPr>
            <a:xfrm>
              <a:off x="0" y="0"/>
              <a:ext cx="9144000" cy="5301208"/>
            </a:xfrm>
            <a:prstGeom prst="rect">
              <a:avLst/>
            </a:prstGeom>
            <a:solidFill>
              <a:srgbClr val="0087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" name="Rektangel 2"/>
            <p:cNvSpPr/>
            <p:nvPr userDrawn="1"/>
          </p:nvSpPr>
          <p:spPr>
            <a:xfrm>
              <a:off x="2519772" y="1196752"/>
              <a:ext cx="4104456" cy="26642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5" name="Platshållare för text 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843808" y="1988939"/>
            <a:ext cx="3383955" cy="1584077"/>
          </a:xfrm>
        </p:spPr>
        <p:txBody>
          <a:bodyPr/>
          <a:lstStyle>
            <a:lvl1pPr marL="0" indent="0">
              <a:buNone/>
              <a:defRPr lang="sv-SE" sz="1800" baseline="0" smtClean="0"/>
            </a:lvl1pPr>
          </a:lstStyle>
          <a:p>
            <a:r>
              <a:rPr lang="sv-SE" dirty="0"/>
              <a:t>För- och efternamn</a:t>
            </a:r>
            <a:br>
              <a:rPr lang="sv-SE" dirty="0"/>
            </a:br>
            <a:r>
              <a:rPr lang="sv-SE" dirty="0"/>
              <a:t>Telefon</a:t>
            </a:r>
            <a:br>
              <a:rPr lang="sv-SE" dirty="0"/>
            </a:br>
            <a:r>
              <a:rPr lang="sv-SE" dirty="0"/>
              <a:t>E-post </a:t>
            </a:r>
          </a:p>
        </p:txBody>
      </p:sp>
      <p:sp>
        <p:nvSpPr>
          <p:cNvPr id="6" name="textruta 5"/>
          <p:cNvSpPr txBox="1"/>
          <p:nvPr userDrawn="1"/>
        </p:nvSpPr>
        <p:spPr>
          <a:xfrm>
            <a:off x="2843808" y="1340768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>
                <a:latin typeface="+mj-lt"/>
              </a:rPr>
              <a:t>Kontakt</a:t>
            </a:r>
          </a:p>
        </p:txBody>
      </p:sp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000" y="5661248"/>
            <a:ext cx="1368000" cy="96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0492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Sista sida - hjärt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6" t="14383" r="15189" b="42305"/>
          <a:stretch/>
        </p:blipFill>
        <p:spPr>
          <a:xfrm>
            <a:off x="-1" y="0"/>
            <a:ext cx="9144001" cy="5428211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481" y="761713"/>
            <a:ext cx="5813036" cy="4109558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000" y="5661248"/>
            <a:ext cx="1368000" cy="96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683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8C782-2B85-427F-87EE-2B562690B968}" type="datetime1">
              <a:rPr lang="sv-SE" smtClean="0"/>
              <a:pPr/>
              <a:t>2025-09-24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9290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8C782-2B85-427F-87EE-2B562690B968}" type="datetime1">
              <a:rPr lang="sv-SE" smtClean="0"/>
              <a:pPr/>
              <a:t>2025-09-24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20000"/>
            <a:ext cx="2051720" cy="1450475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20000"/>
            <a:ext cx="2051720" cy="145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926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8C782-2B85-427F-87EE-2B562690B968}" type="datetime1">
              <a:rPr lang="sv-SE" smtClean="0"/>
              <a:pPr/>
              <a:t>2025-09-24</a:t>
            </a:fld>
            <a:endParaRPr lang="sv-SE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61030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0" name="Platshållare fö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8C782-2B85-427F-87EE-2B562690B968}" type="datetime1">
              <a:rPr lang="sv-SE" smtClean="0"/>
              <a:pPr/>
              <a:t>2025-09-24</a:t>
            </a:fld>
            <a:endParaRPr lang="sv-SE" dirty="0"/>
          </a:p>
        </p:txBody>
      </p:sp>
      <p:sp>
        <p:nvSpPr>
          <p:cNvPr id="12" name="Platshållare för sidfo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3" name="Platshållare för bild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8631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8C782-2B85-427F-87EE-2B562690B968}" type="datetime1">
              <a:rPr lang="sv-SE" smtClean="0"/>
              <a:pPr/>
              <a:t>2025-09-24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9580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8C782-2B85-427F-87EE-2B562690B968}" type="datetime1">
              <a:rPr lang="sv-SE" smtClean="0"/>
              <a:pPr/>
              <a:t>2025-09-24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71731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8C782-2B85-427F-87EE-2B562690B968}" type="datetime1">
              <a:rPr lang="sv-SE" smtClean="0"/>
              <a:pPr/>
              <a:t>2025-09-24</a:t>
            </a:fld>
            <a:endParaRPr lang="sv-SE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23682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8C782-2B85-427F-87EE-2B562690B968}" type="datetime1">
              <a:rPr lang="sv-SE" smtClean="0"/>
              <a:pPr/>
              <a:t>2025-09-24</a:t>
            </a:fld>
            <a:endParaRPr lang="sv-SE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95991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520260"/>
            <a:ext cx="1018456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7B8C782-2B85-427F-87EE-2B562690B968}" type="datetime1">
              <a:rPr lang="sv-SE" smtClean="0"/>
              <a:pPr/>
              <a:t>2025-09-24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63688" y="6356350"/>
            <a:ext cx="35283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67544" y="6309344"/>
            <a:ext cx="1008112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614" y="6093296"/>
            <a:ext cx="984186" cy="69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895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9" r:id="rId12"/>
    <p:sldLayoutId id="2147483680" r:id="rId13"/>
    <p:sldLayoutId id="2147483682" r:id="rId14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3040258" y="2060848"/>
            <a:ext cx="284404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4400" dirty="0">
                <a:solidFill>
                  <a:srgbClr val="0087CB"/>
                </a:solidFill>
                <a:latin typeface="Lobster" panose="02000506000000020003" pitchFamily="2" charset="0"/>
              </a:rPr>
              <a:t>Eldstad och </a:t>
            </a:r>
            <a:br>
              <a:rPr lang="sv-SE" sz="4400" dirty="0">
                <a:solidFill>
                  <a:srgbClr val="0087CB"/>
                </a:solidFill>
                <a:latin typeface="Lobster" panose="02000506000000020003" pitchFamily="2" charset="0"/>
              </a:rPr>
            </a:br>
            <a:r>
              <a:rPr lang="sv-SE" sz="4400" dirty="0">
                <a:solidFill>
                  <a:srgbClr val="0087CB"/>
                </a:solidFill>
                <a:latin typeface="Lobster" panose="02000506000000020003" pitchFamily="2" charset="0"/>
              </a:rPr>
              <a:t>rökkanal</a:t>
            </a:r>
          </a:p>
        </p:txBody>
      </p:sp>
    </p:spTree>
    <p:extLst>
      <p:ext uri="{BB962C8B-B14F-4D97-AF65-F5344CB8AC3E}">
        <p14:creationId xmlns:p14="http://schemas.microsoft.com/office/powerpoint/2010/main" val="1243379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3467669" y="2033553"/>
            <a:ext cx="21451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8000" dirty="0">
                <a:solidFill>
                  <a:srgbClr val="0087CB"/>
                </a:solidFill>
                <a:latin typeface="Lobster" panose="02000506000000020003" pitchFamily="2" charset="0"/>
              </a:rPr>
              <a:t>Tack</a:t>
            </a:r>
            <a:endParaRPr lang="sv-SE" sz="4800" dirty="0">
              <a:solidFill>
                <a:srgbClr val="0087CB"/>
              </a:solidFill>
              <a:latin typeface="Lobster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592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1" dirty="0"/>
              <a:t>När krävs en anmälan till byggnadsnämnden?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Enligt plan- och byggförordningen krävs en anmälan vid: 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>- installation eller </a:t>
            </a:r>
            <a:br>
              <a:rPr lang="sv-SE" dirty="0"/>
            </a:br>
            <a:r>
              <a:rPr lang="sv-SE" dirty="0"/>
              <a:t>- väsentlig ändring av en eldstad eller rökkanal.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5C4C-5E8F-454B-AD12-E05C3B98FAF5}" type="datetime1">
              <a:rPr lang="sv-SE" smtClean="0"/>
              <a:pPr/>
              <a:t>2025-09-24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2</a:t>
            </a:fld>
            <a:endParaRPr lang="sv-S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78DCC-881D-43C7-43FE-C654CE373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8DCF49-4D96-44D1-1937-2269268DB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b="1" dirty="0"/>
              <a:t>Vilka handlingar krävs?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18884B9-5DE2-4F59-6140-322EFCE63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Anmälan görs digitalt i e-tjänst.</a:t>
            </a:r>
          </a:p>
          <a:p>
            <a:pPr marL="0" indent="0">
              <a:buNone/>
            </a:pPr>
            <a:r>
              <a:rPr lang="sv-SE" dirty="0"/>
              <a:t>Där fylls ett formulär i med uppgifter om den sökta åtgärden och handlingar bifogas.</a:t>
            </a:r>
          </a:p>
          <a:p>
            <a:r>
              <a:rPr lang="sv-SE" dirty="0"/>
              <a:t>Plan-, sektion- och fasadritning.</a:t>
            </a:r>
          </a:p>
          <a:p>
            <a:r>
              <a:rPr lang="sv-SE" dirty="0"/>
              <a:t>Prestandadeklaration</a:t>
            </a:r>
          </a:p>
          <a:p>
            <a:r>
              <a:rPr lang="sv-SE" dirty="0"/>
              <a:t>Förslag till kontrollplan</a:t>
            </a:r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CC1F92B-C725-A4A5-979E-1C18407CE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5C4C-5E8F-454B-AD12-E05C3B98FAF5}" type="datetime1">
              <a:rPr lang="sv-SE" smtClean="0"/>
              <a:pPr/>
              <a:t>2025-09-24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A7BB39-0719-AEAE-11A9-D6460952D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4A7D5C6-52D6-F9B0-AC02-0441CB393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3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0B5CEB6-2A29-2193-4872-B71F384F5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3933056"/>
            <a:ext cx="3418938" cy="204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15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CD4C1-89D2-8FF6-F0CF-5AFE2469A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D8ABC6C-D17A-0C91-9FB3-C9302F771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57B0C07-E7CE-4BF3-90AA-E58133C18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5C4C-5E8F-454B-AD12-E05C3B98FAF5}" type="datetime1">
              <a:rPr lang="sv-SE" smtClean="0"/>
              <a:pPr/>
              <a:t>2025-09-24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722722D-BAD7-E2AD-B1A2-6D4439123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785AD12-F089-9637-A6D9-D43604439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4</a:t>
            </a:fld>
            <a:endParaRPr lang="sv-SE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3615ED7-9A15-0E59-2C32-98C2A15A4C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3858564"/>
              </p:ext>
            </p:extLst>
          </p:nvPr>
        </p:nvGraphicFramePr>
        <p:xfrm>
          <a:off x="-180528" y="274638"/>
          <a:ext cx="9145016" cy="6245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Bildobjekt 8" descr="En bild som visar eld, Vedpanna, flamma, värmare&#10;&#10;AI-genererat innehåll kan vara felaktigt.">
            <a:extLst>
              <a:ext uri="{FF2B5EF4-FFF2-40B4-BE49-F238E27FC236}">
                <a16:creationId xmlns:a16="http://schemas.microsoft.com/office/drawing/2014/main" id="{B435E7B1-CE65-B4E7-51EB-5128B023E8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5856" y="2708920"/>
            <a:ext cx="2391776" cy="159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139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A59EED-2A05-C918-4B8A-13248C4B9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b="1" dirty="0"/>
              <a:t>Byggnadsnämndens roll?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7F9323-80C9-FCE2-61B7-65F670536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Vid en anmälan så ska byggnadsnämnden pröva om åtgärden uppfyller samhällets minimikrav för ett startbesked. 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>Om åtgärden kan antas komma att uppfylla de krav som gäller enligt plan- och bygglagen eller föreskrifter som har meddelats med stöd av lagen ska startbesked meddelas (10:23 PBL)</a:t>
            </a: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ED5B86-2FE9-78E1-027E-A9A563B45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8C782-2B85-427F-87EE-2B562690B968}" type="datetime1">
              <a:rPr lang="sv-SE" smtClean="0"/>
              <a:pPr/>
              <a:t>2025-09-24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B18135-ABD3-A7E5-F358-7E46C859D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5E7F2DA-4EA4-C178-A5F8-B26701386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7258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41C605-58F7-99E2-64B1-DB85FEA7B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1" dirty="0"/>
              <a:t>Gemensamma krav på eldstäder, rök- och avgaskanaler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68AF95-E518-1537-17B4-0BB0EA795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Eldstäder med tillhörande rök- och avgaskanaler kan utgöra en källa till brand i byggnader och därför ställs ett flertal krav för att säkerställa att de är brandsäkra och fungerar tillsammans.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>Ett sätt att uppfylla kraven är att använda eldstäder och skorstenar som är CE-märkta. Men även i det fallet är det viktigt att kontrollera tillhörande prestandadeklaration för att säkerställa att de uppfyller kraven i byggreglerna.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6DDB45A-53FF-B75F-5E49-F43B87616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8C782-2B85-427F-87EE-2B562690B968}" type="datetime1">
              <a:rPr lang="sv-SE" smtClean="0"/>
              <a:pPr/>
              <a:t>2025-09-24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EE08B48-F9AD-441A-014E-BCEAE8265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837B156-A3AE-C1B1-FC04-A32CE02EC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25985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2"/>
          <p:cNvSpPr txBox="1">
            <a:spLocks noChangeArrowheads="1"/>
          </p:cNvSpPr>
          <p:nvPr/>
        </p:nvSpPr>
        <p:spPr bwMode="auto">
          <a:xfrm>
            <a:off x="827088" y="1557338"/>
            <a:ext cx="8893175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sv-SE" altLang="sv-SE" sz="2800" b="1"/>
              <a:t>                                </a:t>
            </a:r>
            <a:endParaRPr lang="sv-SE" altLang="sv-SE" b="1"/>
          </a:p>
          <a:p>
            <a:pPr eaLnBrk="1" hangingPunct="1"/>
            <a:endParaRPr lang="sv-SE" altLang="sv-SE" b="1"/>
          </a:p>
        </p:txBody>
      </p:sp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561975" y="404813"/>
            <a:ext cx="82581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sv-SE" altLang="sv-SE" sz="3600" b="1">
                <a:solidFill>
                  <a:srgbClr val="AE0033"/>
                </a:solidFill>
                <a:latin typeface="Arial" panose="020B0604020202020204" pitchFamily="34" charset="0"/>
              </a:rPr>
              <a:t>Brandskyddskontroll</a:t>
            </a:r>
          </a:p>
        </p:txBody>
      </p:sp>
      <p:pic>
        <p:nvPicPr>
          <p:cNvPr id="880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" y="1095375"/>
            <a:ext cx="8018463" cy="476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6651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1026"/>
          <p:cNvSpPr txBox="1">
            <a:spLocks noChangeArrowheads="1"/>
          </p:cNvSpPr>
          <p:nvPr/>
        </p:nvSpPr>
        <p:spPr bwMode="auto">
          <a:xfrm>
            <a:off x="684213" y="1628775"/>
            <a:ext cx="52022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sv-SE" altLang="sv-SE" sz="2800" b="1"/>
              <a:t> </a:t>
            </a:r>
            <a:r>
              <a:rPr lang="sv-SE" altLang="sv-SE" sz="2800" b="1">
                <a:latin typeface="Arial" panose="020B0604020202020204" pitchFamily="34" charset="0"/>
              </a:rPr>
              <a:t>Kontrollens omfattning</a:t>
            </a:r>
          </a:p>
        </p:txBody>
      </p:sp>
      <p:sp>
        <p:nvSpPr>
          <p:cNvPr id="92163" name="Text Box 1027"/>
          <p:cNvSpPr txBox="1">
            <a:spLocks noChangeArrowheads="1"/>
          </p:cNvSpPr>
          <p:nvPr/>
        </p:nvSpPr>
        <p:spPr bwMode="auto">
          <a:xfrm>
            <a:off x="769938" y="404813"/>
            <a:ext cx="7416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sv-SE" altLang="sv-SE" sz="3600" b="1">
                <a:solidFill>
                  <a:srgbClr val="AE0033"/>
                </a:solidFill>
                <a:latin typeface="Arial" panose="020B0604020202020204" pitchFamily="34" charset="0"/>
              </a:rPr>
              <a:t>Brandskyddskontroll</a:t>
            </a:r>
          </a:p>
        </p:txBody>
      </p:sp>
      <p:sp>
        <p:nvSpPr>
          <p:cNvPr id="92164" name="Text Box 1028"/>
          <p:cNvSpPr txBox="1">
            <a:spLocks noChangeArrowheads="1"/>
          </p:cNvSpPr>
          <p:nvPr/>
        </p:nvSpPr>
        <p:spPr bwMode="auto">
          <a:xfrm>
            <a:off x="827088" y="2349500"/>
            <a:ext cx="7561262" cy="319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sv-SE" altLang="sv-SE" b="1"/>
              <a:t> </a:t>
            </a:r>
            <a:r>
              <a:rPr lang="sv-SE" altLang="sv-SE" b="1">
                <a:latin typeface="Arial" panose="020B0604020202020204" pitchFamily="34" charset="0"/>
              </a:rPr>
              <a:t>Sotbildning och beläggningar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sv-SE" altLang="sv-SE" b="1">
                <a:latin typeface="Arial" panose="020B0604020202020204" pitchFamily="34" charset="0"/>
              </a:rPr>
              <a:t> Skador eller förändringar av det tekniska    </a:t>
            </a:r>
          </a:p>
          <a:p>
            <a:pPr eaLnBrk="1" hangingPunct="1">
              <a:spcBef>
                <a:spcPct val="50000"/>
              </a:spcBef>
            </a:pPr>
            <a:r>
              <a:rPr lang="sv-SE" altLang="sv-SE" b="1">
                <a:latin typeface="Arial" panose="020B0604020202020204" pitchFamily="34" charset="0"/>
              </a:rPr>
              <a:t>  utförandet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sv-SE" altLang="sv-SE" b="1">
                <a:latin typeface="Arial" panose="020B0604020202020204" pitchFamily="34" charset="0"/>
              </a:rPr>
              <a:t> Temperaturförhållanden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sv-SE" altLang="sv-SE" b="1">
                <a:latin typeface="Arial" panose="020B0604020202020204" pitchFamily="34" charset="0"/>
              </a:rPr>
              <a:t> Tryckförhållanden och täthet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sv-SE" altLang="sv-SE" b="1">
                <a:latin typeface="Arial" panose="020B0604020202020204" pitchFamily="34" charset="0"/>
              </a:rPr>
              <a:t> Drift och skötsel</a:t>
            </a:r>
          </a:p>
        </p:txBody>
      </p:sp>
    </p:spTree>
    <p:extLst>
      <p:ext uri="{BB962C8B-B14F-4D97-AF65-F5344CB8AC3E}">
        <p14:creationId xmlns:p14="http://schemas.microsoft.com/office/powerpoint/2010/main" val="37545673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v-SE" dirty="0"/>
              <a:t>mbf@ronneby.se </a:t>
            </a:r>
          </a:p>
          <a:p>
            <a:r>
              <a:rPr lang="sv-SE" dirty="0"/>
              <a:t>0457-61 80 00 </a:t>
            </a:r>
          </a:p>
        </p:txBody>
      </p:sp>
    </p:spTree>
    <p:extLst>
      <p:ext uri="{BB962C8B-B14F-4D97-AF65-F5344CB8AC3E}">
        <p14:creationId xmlns:p14="http://schemas.microsoft.com/office/powerpoint/2010/main" val="4108051640"/>
      </p:ext>
    </p:extLst>
  </p:cSld>
  <p:clrMapOvr>
    <a:masterClrMapping/>
  </p:clrMapOvr>
</p:sld>
</file>

<file path=ppt/theme/theme1.xml><?xml version="1.0" encoding="utf-8"?>
<a:theme xmlns:a="http://schemas.openxmlformats.org/drawingml/2006/main" name="Ronneby färgskala">
  <a:themeElements>
    <a:clrScheme name="Ronneby färgskal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87CB"/>
      </a:accent1>
      <a:accent2>
        <a:srgbClr val="0091D4"/>
      </a:accent2>
      <a:accent3>
        <a:srgbClr val="65BCE8"/>
      </a:accent3>
      <a:accent4>
        <a:srgbClr val="92D0F0"/>
      </a:accent4>
      <a:accent5>
        <a:srgbClr val="ACC6D6"/>
      </a:accent5>
      <a:accent6>
        <a:srgbClr val="D5E2E7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Ronneby kommun.potx" id="{685C7F6C-6FFD-4ACD-A929-CD7182683D6C}" vid="{37A228C3-190C-4905-AA10-930226F1643E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Ronneby kommun</Template>
  <TotalTime>192</TotalTime>
  <Words>172</Words>
  <Application>Microsoft Office PowerPoint</Application>
  <PresentationFormat>Bildspel på skärmen (4:3)</PresentationFormat>
  <Paragraphs>44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4" baseType="lpstr">
      <vt:lpstr>Arial</vt:lpstr>
      <vt:lpstr>Calibri</vt:lpstr>
      <vt:lpstr>Lobster</vt:lpstr>
      <vt:lpstr>Ronneby färgskala</vt:lpstr>
      <vt:lpstr>PowerPoint-presentation</vt:lpstr>
      <vt:lpstr>När krävs en anmälan till byggnadsnämnden?</vt:lpstr>
      <vt:lpstr>Vilka handlingar krävs?</vt:lpstr>
      <vt:lpstr>PowerPoint-presentation</vt:lpstr>
      <vt:lpstr>Byggnadsnämndens roll?</vt:lpstr>
      <vt:lpstr>Gemensamma krav på eldstäder, rök- och avgaskanaler</vt:lpstr>
      <vt:lpstr>PowerPoint-presentation</vt:lpstr>
      <vt:lpstr>PowerPoint-presentation</vt:lpstr>
      <vt:lpstr>PowerPoint-presentation</vt:lpstr>
      <vt:lpstr>PowerPoint-presentation</vt:lpstr>
    </vt:vector>
  </TitlesOfParts>
  <Company>Ronneby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Lucas Edvardsson</dc:creator>
  <cp:lastModifiedBy>Peter Rolfmark</cp:lastModifiedBy>
  <cp:revision>3</cp:revision>
  <dcterms:created xsi:type="dcterms:W3CDTF">2025-09-19T09:09:33Z</dcterms:created>
  <dcterms:modified xsi:type="dcterms:W3CDTF">2025-09-24T12:45:41Z</dcterms:modified>
</cp:coreProperties>
</file>